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94660"/>
  </p:normalViewPr>
  <p:slideViewPr>
    <p:cSldViewPr>
      <p:cViewPr varScale="1">
        <p:scale>
          <a:sx n="61" d="100"/>
          <a:sy n="6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A14191-9210-46AE-8D28-D7CF8659C56F}" type="datetimeFigureOut">
              <a:rPr lang="uk-UA" smtClean="0"/>
              <a:t>23.10.2017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75AFE3-BB9A-457C-89D3-1918DEF40AC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458200" cy="1222375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Практика-стажування в </a:t>
            </a:r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Туреччині</a:t>
            </a:r>
            <a:endParaRPr lang="uk-UA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st.depositphotos.com/1676689/2578/i/950/depositphotos_25781089-stock-photo-turkey-flag-on-3d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76872"/>
            <a:ext cx="499255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462" name="Picture 6" descr="https://sun9-14.userapi.com/c841227/v841227978/22825/jUC2eIHcx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760093" cy="514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userapi.com/c841022/v841022570/2b277/HIcli7-LL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997093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.userapi.com/c840323/v840323978/14d67/5s-xYyk6cP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70631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pp.userapi.com/c639119/v639119570/5179f/7_k1JLyG2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0848"/>
            <a:ext cx="5148064" cy="304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s://sun9-14.userapi.com/c840737/v840737978/cf89/ewSaTAu5b8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600700" cy="21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s://sun9-14.userapi.com/c840525/v840525978/e378/vFSpK7o22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53216"/>
            <a:ext cx="3540758" cy="440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un9-14.userapi.com/c840131/v840131978/32909/fc77QDUvG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22978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14.userapi.com/c840525/v840525978/e36f/vaD_lzI39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657600" cy="487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s://sun9-14.userapi.com/c840737/v840737978/cf82/YFiTNKcMp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5122168" cy="259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pp.userapi.com/c841324/v841324978/3f95f/LcEaImHdcR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2936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rgbClr val="00B050">
              <a:alpha val="2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І НА КІНЕЦЬ ВІДПОЧИНОК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maxxroyalcdn.blob.core.windows.net/uploads/201707261339415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28" y="4357694"/>
            <a:ext cx="3404952" cy="1915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maxxroyalcdn.blob.core.windows.net/uploads/201707261339415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14942" y="3786190"/>
            <a:ext cx="342902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0" y="1643050"/>
            <a:ext cx="4071966" cy="785818"/>
          </a:xfrm>
          <a:solidFill>
            <a:schemeClr val="bg2">
              <a:alpha val="70000"/>
            </a:schemeClr>
          </a:solidFill>
        </p:spPr>
        <p:txBody>
          <a:bodyPr anchor="ctr" anchorCtr="1">
            <a:noAutofit/>
          </a:bodyPr>
          <a:lstStyle/>
          <a:p>
            <a:pPr marL="0" indent="0">
              <a:buNone/>
            </a:pPr>
            <a:r>
              <a:rPr lang="uk-UA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його не було:(</a:t>
            </a:r>
            <a:endParaRPr lang="ru-RU" sz="4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714744" y="2500306"/>
            <a:ext cx="4357718" cy="785818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</a:t>
            </a:r>
            <a:r>
              <a:rPr kumimoji="0" lang="uk-UA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ільки трішки)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s://maxxroyalcdn.blob.core.windows.net/uploads/2017072613394153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2000240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85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14.userapi.com/c841321/v841321978/2369c/A1tKng-jg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s://pp.userapi.com/c841331/v841331978/24e04/oJuMJkuz3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65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sun9-14.userapi.com/c841321/v841321978/236a3/cGfyUfzqV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293096"/>
            <a:ext cx="4991100" cy="213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s://pp.userapi.com/c837238/v837238570/574c0/bL_NxMRV6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744416" cy="499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pp.userapi.com/c837238/v837238570/574b7/I2UD0e2CD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2656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p.userapi.com/c841420/v841420570/23dbb/k9Ea3_A0nF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76772"/>
            <a:ext cx="6672740" cy="500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 проходження практики компанія “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Calypso tour</a:t>
            </a: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 роботи та умови 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Антал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5256584" cy="32139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41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05064"/>
            <a:ext cx="4668391" cy="2630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215106" cy="1143000"/>
          </a:xfrm>
          <a:solidFill>
            <a:srgbClr val="FFFF66">
              <a:alpha val="2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Comic Sans MS" pitchFamily="66" charset="0"/>
              </a:rPr>
              <a:t>МІСЦЕ РОБОТИ 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017063012092071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80" y="4350907"/>
            <a:ext cx="3214710" cy="1870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maxxroyalcdn.blob.core.windows.net/uploads/2017072613394153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3504" y="4225755"/>
            <a:ext cx="2847387" cy="190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s://maxxroyalcdn.blob.core.windows.net/uploads/2017072613394153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43570" y="1857541"/>
            <a:ext cx="2918656" cy="176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кругленный прямоугольник 11"/>
          <p:cNvSpPr/>
          <p:nvPr/>
        </p:nvSpPr>
        <p:spPr>
          <a:xfrm>
            <a:off x="642910" y="1571612"/>
            <a:ext cx="3857652" cy="1928826"/>
          </a:xfrm>
          <a:prstGeom prst="round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РЕГІОНИ</a:t>
            </a:r>
          </a:p>
          <a:p>
            <a:pPr algn="ctr"/>
            <a:r>
              <a:rPr lang="uk-UA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АНТАЛЬЯ-БЕЛЕК</a:t>
            </a:r>
            <a:endParaRPr lang="ru-RU" sz="3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4286280" cy="1428760"/>
          </a:xfrm>
          <a:solidFill>
            <a:srgbClr val="FFFF66">
              <a:alpha val="2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Робочі будні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maxxroyalcdn.blob.core.windows.net/uploads/20170726133941535.jpg"/>
          <p:cNvPicPr>
            <a:picLocks noChangeAspect="1" noChangeArrowheads="1"/>
          </p:cNvPicPr>
          <p:nvPr/>
        </p:nvPicPr>
        <p:blipFill>
          <a:blip r:embed="rId2" cstate="print"/>
          <a:srcRect l="14286"/>
          <a:stretch>
            <a:fillRect/>
          </a:stretch>
        </p:blipFill>
        <p:spPr bwMode="auto">
          <a:xfrm>
            <a:off x="5000628" y="2928934"/>
            <a:ext cx="3269874" cy="2145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https://maxxroyalcdn.blob.core.windows.net/uploads/20170726133941535.jpg"/>
          <p:cNvPicPr>
            <a:picLocks noChangeAspect="1" noChangeArrowheads="1"/>
          </p:cNvPicPr>
          <p:nvPr/>
        </p:nvPicPr>
        <p:blipFill>
          <a:blip r:embed="rId3" cstate="print"/>
          <a:srcRect r="10776"/>
          <a:stretch>
            <a:fillRect/>
          </a:stretch>
        </p:blipFill>
        <p:spPr bwMode="auto">
          <a:xfrm>
            <a:off x="928662" y="3571876"/>
            <a:ext cx="3643338" cy="229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s://maxxroyalcdn.blob.core.windows.net/uploads/20170726133941535.jpg"/>
          <p:cNvPicPr>
            <a:picLocks noChangeAspect="1" noChangeArrowheads="1"/>
          </p:cNvPicPr>
          <p:nvPr/>
        </p:nvPicPr>
        <p:blipFill>
          <a:blip r:embed="rId4" cstate="print"/>
          <a:srcRect r="12195"/>
          <a:stretch>
            <a:fillRect/>
          </a:stretch>
        </p:blipFill>
        <p:spPr bwMode="auto">
          <a:xfrm>
            <a:off x="5786446" y="714356"/>
            <a:ext cx="278782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90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p.userapi.com/c841535/v841535978/24f67/tOCEllra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5284837" cy="523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pp.userapi.com/c837238/v837238570/574c9/DL86Idqz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37445" cy="6328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14.userapi.com/c639726/v639726570/4b7eb/nmnek-SkP-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415808" cy="446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p.userapi.com/c841531/v841531570/2b2af/gAecLOfbEd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9681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32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Практика-стажування в Туреччині</vt:lpstr>
      <vt:lpstr>Місце проходження практики компанія “Calypso tour”</vt:lpstr>
      <vt:lpstr>Місце роботи та умови </vt:lpstr>
      <vt:lpstr>МІСЦЕ РОБОТИ </vt:lpstr>
      <vt:lpstr>Робочі будні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 НА КІНЕЦЬ ВІДПОЧИНОК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NIKOLAY</dc:creator>
  <cp:lastModifiedBy>User</cp:lastModifiedBy>
  <cp:revision>17</cp:revision>
  <dcterms:created xsi:type="dcterms:W3CDTF">2017-10-02T14:51:19Z</dcterms:created>
  <dcterms:modified xsi:type="dcterms:W3CDTF">2017-10-23T14:16:28Z</dcterms:modified>
</cp:coreProperties>
</file>