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66" r:id="rId6"/>
    <p:sldId id="267" r:id="rId7"/>
    <p:sldId id="271" r:id="rId8"/>
    <p:sldId id="272" r:id="rId9"/>
    <p:sldId id="273" r:id="rId10"/>
    <p:sldId id="278" r:id="rId11"/>
    <p:sldId id="274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217" autoAdjust="0"/>
  </p:normalViewPr>
  <p:slideViewPr>
    <p:cSldViewPr>
      <p:cViewPr>
        <p:scale>
          <a:sx n="84" d="100"/>
          <a:sy n="84" d="100"/>
        </p:scale>
        <p:origin x="-87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2247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Наша практика в Болгарії  літо 2017   </a:t>
            </a:r>
            <a:endParaRPr lang="uk-UA" dirty="0"/>
          </a:p>
        </p:txBody>
      </p:sp>
      <p:pic>
        <p:nvPicPr>
          <p:cNvPr id="4" name="Содержимое 3" descr="IMG_08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357430"/>
            <a:ext cx="7072362" cy="407196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6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85926"/>
            <a:ext cx="5786478" cy="457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01122" cy="10001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Підтвердження нашої кваліфікації.</a:t>
            </a:r>
            <a:endParaRPr lang="ru-RU" dirty="0"/>
          </a:p>
        </p:txBody>
      </p:sp>
      <p:pic>
        <p:nvPicPr>
          <p:cNvPr id="4" name="Содержимое 3" descr="IMG_0643.PNG"/>
          <p:cNvPicPr>
            <a:picLocks noGrp="1" noChangeAspect="1"/>
          </p:cNvPicPr>
          <p:nvPr>
            <p:ph idx="1"/>
          </p:nvPr>
        </p:nvPicPr>
        <p:blipFill>
          <a:blip r:embed="rId2"/>
          <a:srcRect t="19385" b="22025"/>
          <a:stretch>
            <a:fillRect/>
          </a:stretch>
        </p:blipFill>
        <p:spPr>
          <a:xfrm>
            <a:off x="2428860" y="1857364"/>
            <a:ext cx="5072097" cy="4429156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uk-UA" dirty="0" smtClean="0"/>
              <a:t>Шкорпіловци</a:t>
            </a:r>
            <a:r>
              <a:rPr lang="en-US" dirty="0" smtClean="0"/>
              <a:t>        Sunny Beach</a:t>
            </a:r>
            <a:endParaRPr lang="ru-RU" dirty="0"/>
          </a:p>
        </p:txBody>
      </p:sp>
      <p:pic>
        <p:nvPicPr>
          <p:cNvPr id="4" name="Содержимое 3" descr="IMG_0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4286248" cy="5357826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876" y="0"/>
            <a:ext cx="142876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G_06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4714876" cy="5357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 є прикладом того, що можна з користю провести літо за кордоном!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IMG_0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357430"/>
            <a:ext cx="521497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Програма “</a:t>
            </a:r>
            <a:r>
              <a:rPr lang="uk-UA" noProof="1" smtClean="0"/>
              <a:t>Хотеліанська ліга”</a:t>
            </a:r>
            <a:endParaRPr lang="uk-UA" noProof="1"/>
          </a:p>
        </p:txBody>
      </p:sp>
      <p:pic>
        <p:nvPicPr>
          <p:cNvPr id="4" name="Содержимое 3" descr="IMG_08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214842" cy="385765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4941">
            <a:off x="4071934" y="4857760"/>
            <a:ext cx="3286148" cy="17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G_08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0377">
            <a:off x="4832483" y="2036513"/>
            <a:ext cx="3531079" cy="296986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Дитячий табір  </a:t>
            </a:r>
            <a:r>
              <a:rPr lang="uk-UA" sz="3600" noProof="1" smtClean="0"/>
              <a:t>“Начало</a:t>
            </a:r>
            <a:r>
              <a:rPr lang="uk-UA" sz="3600" dirty="0" smtClean="0"/>
              <a:t>” при готелі “ Морські  Дюни ”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IMG_06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357430"/>
            <a:ext cx="7616498" cy="410368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08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500175"/>
            <a:ext cx="5286412" cy="482442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Sunny Beach </a:t>
            </a:r>
            <a:r>
              <a:rPr lang="uk-UA" dirty="0" smtClean="0"/>
              <a:t>зустрів нас 5 серпня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42202" b="21101"/>
          <a:stretch>
            <a:fillRect/>
          </a:stretch>
        </p:blipFill>
        <p:spPr bwMode="auto">
          <a:xfrm>
            <a:off x="1071538" y="2928934"/>
            <a:ext cx="500066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            4* готель</a:t>
            </a:r>
            <a:endParaRPr lang="ru-RU" b="1" i="1" dirty="0"/>
          </a:p>
        </p:txBody>
      </p:sp>
      <p:pic>
        <p:nvPicPr>
          <p:cNvPr id="4" name="Содержимое 3" descr="IMG_0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480735" cy="438943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5"/>
            <a:ext cx="6355315" cy="482442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08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643051"/>
            <a:ext cx="5852583" cy="46815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uk-UA" dirty="0" smtClean="0"/>
              <a:t>Чого ми навчились?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5757874" cy="4538674"/>
          </a:xfrm>
        </p:spPr>
        <p:txBody>
          <a:bodyPr/>
          <a:lstStyle/>
          <a:p>
            <a:r>
              <a:rPr lang="uk-UA" dirty="0" smtClean="0"/>
              <a:t>Сервірувати столи за всіма правилами;</a:t>
            </a:r>
          </a:p>
          <a:p>
            <a:r>
              <a:rPr lang="uk-UA" dirty="0" smtClean="0"/>
              <a:t>Здобули базові знання з болгарської мови;</a:t>
            </a:r>
          </a:p>
          <a:p>
            <a:r>
              <a:rPr lang="uk-UA" dirty="0" smtClean="0"/>
              <a:t> Навчились правильно подавати їжу гостям; </a:t>
            </a:r>
          </a:p>
          <a:p>
            <a:r>
              <a:rPr lang="uk-UA" dirty="0" smtClean="0"/>
              <a:t>Налагоджувати комунікації; </a:t>
            </a:r>
          </a:p>
          <a:p>
            <a:r>
              <a:rPr lang="uk-UA" dirty="0" smtClean="0"/>
              <a:t>Бути </a:t>
            </a:r>
            <a:r>
              <a:rPr lang="uk-UA" noProof="1" smtClean="0"/>
              <a:t>стресостійкими;</a:t>
            </a:r>
          </a:p>
          <a:p>
            <a:r>
              <a:rPr lang="uk-UA" noProof="1" smtClean="0"/>
              <a:t>Бути відповідальними. </a:t>
            </a:r>
          </a:p>
          <a:p>
            <a:pPr>
              <a:buNone/>
            </a:pPr>
            <a:endParaRPr lang="uk-UA" noProof="1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00306"/>
            <a:ext cx="2928958" cy="317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76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Наша практика в Болгарії  літо 2017   </vt:lpstr>
      <vt:lpstr>Програма “Хотеліанська ліга”</vt:lpstr>
      <vt:lpstr>    Дитячий табір  “Начало” при готелі “ Морські  Дюни ”  </vt:lpstr>
      <vt:lpstr>Презентация PowerPoint</vt:lpstr>
      <vt:lpstr>Sunny Beach зустрів нас 5 серпня </vt:lpstr>
      <vt:lpstr>              4* готель</vt:lpstr>
      <vt:lpstr>Презентация PowerPoint</vt:lpstr>
      <vt:lpstr>Презентация PowerPoint</vt:lpstr>
      <vt:lpstr>Чого ми навчились? </vt:lpstr>
      <vt:lpstr>Презентация PowerPoint</vt:lpstr>
      <vt:lpstr>Підтвердження нашої кваліфікації.</vt:lpstr>
      <vt:lpstr>Шкорпіловци        Sunny Beach</vt:lpstr>
      <vt:lpstr>Ми є прикладом того, що можна з користю провести літо за кордоном!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Каралина</dc:creator>
  <cp:lastModifiedBy>User</cp:lastModifiedBy>
  <cp:revision>22</cp:revision>
  <dcterms:created xsi:type="dcterms:W3CDTF">2017-10-02T12:31:51Z</dcterms:created>
  <dcterms:modified xsi:type="dcterms:W3CDTF">2017-10-23T14:10:05Z</dcterms:modified>
</cp:coreProperties>
</file>